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07D08-5D4F-4EC8-9581-E7D199236244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6F13F-C645-4523-94DE-F243770703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897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6F13F-C645-4523-94DE-F2437707039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72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6F13F-C645-4523-94DE-F2437707039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793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6F13F-C645-4523-94DE-F2437707039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729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6F13F-C645-4523-94DE-F2437707039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07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Kombinationstegnin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ombinationstegnin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Kombinationstegnin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F8BC8CF-9A21-4936-8ABB-8D655385A47C}" type="datetimeFigureOut">
              <a:rPr lang="da-DK" smtClean="0"/>
              <a:t>23-05-2014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7EB005C-6591-482E-A4E4-B31F8A02E2EC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Franske ord &amp; udtryk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425230" cy="1752600"/>
          </a:xfrm>
        </p:spPr>
        <p:txBody>
          <a:bodyPr/>
          <a:lstStyle/>
          <a:p>
            <a:r>
              <a:rPr lang="da-DK" dirty="0" smtClean="0"/>
              <a:t>Des </a:t>
            </a:r>
            <a:r>
              <a:rPr lang="da-DK" dirty="0" err="1" smtClean="0"/>
              <a:t>expressions</a:t>
            </a:r>
            <a:r>
              <a:rPr lang="da-DK" dirty="0" smtClean="0"/>
              <a:t> et det </a:t>
            </a:r>
            <a:r>
              <a:rPr lang="da-DK" dirty="0" err="1" smtClean="0"/>
              <a:t>mots</a:t>
            </a:r>
            <a:r>
              <a:rPr lang="da-DK" dirty="0" smtClean="0"/>
              <a:t> </a:t>
            </a:r>
            <a:r>
              <a:rPr lang="da-DK" dirty="0" err="1" smtClean="0"/>
              <a:t>clefs</a:t>
            </a:r>
            <a:r>
              <a:rPr lang="da-DK" dirty="0" smtClean="0"/>
              <a:t> </a:t>
            </a:r>
            <a:r>
              <a:rPr lang="da-DK" dirty="0" err="1" smtClean="0"/>
              <a:t>qui</a:t>
            </a:r>
            <a:r>
              <a:rPr lang="da-DK" dirty="0" smtClean="0"/>
              <a:t> </a:t>
            </a:r>
            <a:r>
              <a:rPr lang="da-DK" dirty="0" err="1" smtClean="0"/>
              <a:t>sont</a:t>
            </a:r>
            <a:r>
              <a:rPr lang="da-DK" dirty="0" smtClean="0"/>
              <a:t> bons à </a:t>
            </a:r>
            <a:r>
              <a:rPr lang="da-DK" dirty="0" err="1" smtClean="0"/>
              <a:t>connaître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da-DK" sz="3200" dirty="0" smtClean="0"/>
              <a:t>Franske ord &amp; udtryk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moi</a:t>
            </a:r>
            <a:r>
              <a:rPr lang="da-DK" dirty="0" smtClean="0"/>
              <a:t>, </a:t>
            </a:r>
            <a:r>
              <a:rPr lang="da-DK" dirty="0" err="1" smtClean="0"/>
              <a:t>je</a:t>
            </a:r>
            <a:r>
              <a:rPr lang="da-DK" dirty="0" smtClean="0"/>
              <a:t> </a:t>
            </a:r>
            <a:r>
              <a:rPr lang="da-DK" dirty="0" err="1" smtClean="0"/>
              <a:t>trouve</a:t>
            </a:r>
            <a:r>
              <a:rPr lang="da-DK" dirty="0" smtClean="0"/>
              <a:t> </a:t>
            </a:r>
            <a:r>
              <a:rPr lang="da-DK" dirty="0" err="1" smtClean="0"/>
              <a:t>que</a:t>
            </a:r>
            <a:r>
              <a:rPr lang="da-DK" dirty="0" smtClean="0"/>
              <a:t>..</a:t>
            </a:r>
          </a:p>
          <a:p>
            <a:r>
              <a:rPr lang="da-DK" dirty="0" err="1" smtClean="0"/>
              <a:t>je</a:t>
            </a:r>
            <a:r>
              <a:rPr lang="da-DK" dirty="0" smtClean="0"/>
              <a:t> </a:t>
            </a:r>
            <a:r>
              <a:rPr lang="da-DK" dirty="0" err="1" smtClean="0"/>
              <a:t>pense</a:t>
            </a:r>
            <a:r>
              <a:rPr lang="da-DK" dirty="0" smtClean="0"/>
              <a:t> </a:t>
            </a:r>
            <a:r>
              <a:rPr lang="da-DK" dirty="0" err="1" smtClean="0"/>
              <a:t>que</a:t>
            </a:r>
            <a:r>
              <a:rPr lang="da-DK" dirty="0" smtClean="0"/>
              <a:t>..</a:t>
            </a:r>
          </a:p>
          <a:p>
            <a:r>
              <a:rPr lang="fr-FR" dirty="0" smtClean="0"/>
              <a:t>à mon avis, selon moi</a:t>
            </a:r>
          </a:p>
          <a:p>
            <a:r>
              <a:rPr lang="da-DK" dirty="0" err="1" smtClean="0"/>
              <a:t>c'est-à-dire</a:t>
            </a:r>
            <a:endParaRPr lang="da-DK" dirty="0" smtClean="0"/>
          </a:p>
          <a:p>
            <a:r>
              <a:rPr lang="da-DK" dirty="0" err="1" smtClean="0"/>
              <a:t>ça</a:t>
            </a:r>
            <a:r>
              <a:rPr lang="da-DK" dirty="0" smtClean="0"/>
              <a:t> </a:t>
            </a:r>
            <a:r>
              <a:rPr lang="da-DK" dirty="0" err="1" smtClean="0"/>
              <a:t>veut</a:t>
            </a:r>
            <a:r>
              <a:rPr lang="da-DK" dirty="0" smtClean="0"/>
              <a:t> </a:t>
            </a:r>
            <a:r>
              <a:rPr lang="da-DK" dirty="0" err="1" smtClean="0"/>
              <a:t>dire</a:t>
            </a:r>
            <a:r>
              <a:rPr lang="da-DK" dirty="0" smtClean="0"/>
              <a:t> </a:t>
            </a:r>
            <a:r>
              <a:rPr lang="da-DK" dirty="0" err="1" smtClean="0"/>
              <a:t>que</a:t>
            </a:r>
            <a:r>
              <a:rPr lang="da-DK" dirty="0" smtClean="0"/>
              <a:t>..</a:t>
            </a:r>
          </a:p>
          <a:p>
            <a:r>
              <a:rPr lang="da-DK" dirty="0" err="1" smtClean="0"/>
              <a:t>je</a:t>
            </a:r>
            <a:r>
              <a:rPr lang="da-DK" dirty="0" smtClean="0"/>
              <a:t> </a:t>
            </a:r>
            <a:r>
              <a:rPr lang="da-DK" dirty="0" err="1" smtClean="0"/>
              <a:t>voudrais</a:t>
            </a:r>
            <a:r>
              <a:rPr lang="da-DK" dirty="0" smtClean="0"/>
              <a:t> parler de…</a:t>
            </a:r>
          </a:p>
          <a:p>
            <a:r>
              <a:rPr lang="da-DK" dirty="0" smtClean="0"/>
              <a:t>il </a:t>
            </a:r>
            <a:r>
              <a:rPr lang="da-DK" dirty="0" err="1" smtClean="0"/>
              <a:t>est</a:t>
            </a:r>
            <a:r>
              <a:rPr lang="da-DK" dirty="0" smtClean="0"/>
              <a:t> </a:t>
            </a:r>
            <a:r>
              <a:rPr lang="da-DK" dirty="0" err="1" smtClean="0"/>
              <a:t>caractéristique</a:t>
            </a:r>
            <a:r>
              <a:rPr lang="da-DK" dirty="0" smtClean="0"/>
              <a:t> </a:t>
            </a:r>
            <a:r>
              <a:rPr lang="da-DK" dirty="0" err="1" smtClean="0"/>
              <a:t>pour/que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donner</a:t>
            </a:r>
            <a:r>
              <a:rPr lang="da-DK" dirty="0" smtClean="0"/>
              <a:t> </a:t>
            </a:r>
            <a:r>
              <a:rPr lang="da-DK" dirty="0" err="1" smtClean="0"/>
              <a:t>une</a:t>
            </a:r>
            <a:r>
              <a:rPr lang="da-DK" dirty="0" smtClean="0"/>
              <a:t> </a:t>
            </a:r>
            <a:r>
              <a:rPr lang="da-DK" dirty="0" err="1" smtClean="0"/>
              <a:t>description</a:t>
            </a:r>
            <a:r>
              <a:rPr lang="da-DK" dirty="0" smtClean="0"/>
              <a:t> de </a:t>
            </a:r>
            <a:r>
              <a:rPr lang="da-DK" dirty="0" err="1" smtClean="0"/>
              <a:t>qc</a:t>
            </a:r>
            <a:r>
              <a:rPr lang="da-DK" dirty="0" smtClean="0"/>
              <a:t>.</a:t>
            </a:r>
          </a:p>
          <a:p>
            <a:r>
              <a:rPr lang="da-DK" dirty="0" err="1" smtClean="0"/>
              <a:t>décrire</a:t>
            </a:r>
            <a:r>
              <a:rPr lang="da-DK" dirty="0" smtClean="0"/>
              <a:t> </a:t>
            </a:r>
            <a:r>
              <a:rPr lang="da-DK" dirty="0" err="1" smtClean="0"/>
              <a:t>qc</a:t>
            </a:r>
            <a:r>
              <a:rPr lang="da-DK" dirty="0" smtClean="0"/>
              <a:t>.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054617"/>
          </a:xfrm>
        </p:spPr>
        <p:txBody>
          <a:bodyPr>
            <a:normAutofit lnSpcReduction="10000"/>
          </a:bodyPr>
          <a:lstStyle/>
          <a:p>
            <a:r>
              <a:rPr lang="da-DK" u="sng" dirty="0" smtClean="0"/>
              <a:t>Teksten genre:</a:t>
            </a:r>
          </a:p>
          <a:p>
            <a:r>
              <a:rPr lang="da-DK" dirty="0" err="1" smtClean="0"/>
              <a:t>une</a:t>
            </a:r>
            <a:r>
              <a:rPr lang="da-DK" dirty="0" smtClean="0"/>
              <a:t> </a:t>
            </a:r>
            <a:r>
              <a:rPr lang="da-DK" dirty="0" err="1" smtClean="0"/>
              <a:t>nouvelle</a:t>
            </a:r>
            <a:endParaRPr lang="da-DK" dirty="0" smtClean="0"/>
          </a:p>
          <a:p>
            <a:r>
              <a:rPr lang="da-DK" dirty="0" err="1" smtClean="0"/>
              <a:t>un</a:t>
            </a:r>
            <a:r>
              <a:rPr lang="da-DK" dirty="0" smtClean="0"/>
              <a:t> roman</a:t>
            </a:r>
          </a:p>
          <a:p>
            <a:r>
              <a:rPr lang="da-DK" dirty="0" err="1" smtClean="0"/>
              <a:t>un</a:t>
            </a:r>
            <a:r>
              <a:rPr lang="da-DK" dirty="0" smtClean="0"/>
              <a:t>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documentaire</a:t>
            </a:r>
            <a:endParaRPr lang="da-DK" dirty="0" smtClean="0"/>
          </a:p>
          <a:p>
            <a:r>
              <a:rPr lang="da-DK" dirty="0" err="1" smtClean="0"/>
              <a:t>un</a:t>
            </a:r>
            <a:r>
              <a:rPr lang="da-DK" dirty="0" smtClean="0"/>
              <a:t> </a:t>
            </a:r>
            <a:r>
              <a:rPr lang="da-DK" dirty="0" err="1" smtClean="0"/>
              <a:t>article</a:t>
            </a:r>
            <a:endParaRPr lang="da-DK" dirty="0" smtClean="0"/>
          </a:p>
          <a:p>
            <a:r>
              <a:rPr lang="da-DK" dirty="0" err="1" smtClean="0"/>
              <a:t>une</a:t>
            </a:r>
            <a:r>
              <a:rPr lang="da-DK" dirty="0" smtClean="0"/>
              <a:t> interview</a:t>
            </a:r>
          </a:p>
          <a:p>
            <a:r>
              <a:rPr lang="da-DK" dirty="0" smtClean="0"/>
              <a:t>le sujet: emne</a:t>
            </a:r>
          </a:p>
          <a:p>
            <a:r>
              <a:rPr lang="da-DK" dirty="0" smtClean="0"/>
              <a:t>le sujet </a:t>
            </a:r>
            <a:r>
              <a:rPr lang="da-DK" dirty="0" err="1" smtClean="0"/>
              <a:t>traité</a:t>
            </a:r>
            <a:r>
              <a:rPr lang="da-DK" dirty="0" smtClean="0"/>
              <a:t> dans le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…..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da-DK" sz="3200" dirty="0" smtClean="0"/>
              <a:t>Franske ord &amp; udtryk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2844" y="1000108"/>
            <a:ext cx="4429156" cy="5126055"/>
          </a:xfrm>
        </p:spPr>
        <p:txBody>
          <a:bodyPr>
            <a:normAutofit/>
          </a:bodyPr>
          <a:lstStyle/>
          <a:p>
            <a:r>
              <a:rPr lang="da-DK" dirty="0" smtClean="0"/>
              <a:t>Dans </a:t>
            </a:r>
            <a:r>
              <a:rPr lang="da-DK" dirty="0" err="1" smtClean="0"/>
              <a:t>ce</a:t>
            </a:r>
            <a:r>
              <a:rPr lang="da-DK" dirty="0" smtClean="0"/>
              <a:t> </a:t>
            </a:r>
            <a:r>
              <a:rPr lang="da-DK" dirty="0" err="1" smtClean="0"/>
              <a:t>chapitre/passage</a:t>
            </a:r>
            <a:endParaRPr lang="da-DK" dirty="0" smtClean="0"/>
          </a:p>
          <a:p>
            <a:r>
              <a:rPr lang="da-DK" dirty="0" err="1" smtClean="0"/>
              <a:t>l’auteur</a:t>
            </a:r>
            <a:r>
              <a:rPr lang="da-DK" dirty="0" smtClean="0"/>
              <a:t> du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…</a:t>
            </a:r>
          </a:p>
          <a:p>
            <a:r>
              <a:rPr lang="da-DK" dirty="0" err="1" smtClean="0"/>
              <a:t>l’action</a:t>
            </a:r>
            <a:r>
              <a:rPr lang="da-DK" dirty="0" smtClean="0"/>
              <a:t> se passe/se </a:t>
            </a:r>
            <a:r>
              <a:rPr lang="da-DK" dirty="0" err="1" smtClean="0"/>
              <a:t>déroule</a:t>
            </a:r>
            <a:r>
              <a:rPr lang="da-DK" dirty="0" smtClean="0"/>
              <a:t>….</a:t>
            </a:r>
          </a:p>
          <a:p>
            <a:r>
              <a:rPr lang="da-DK" dirty="0" smtClean="0"/>
              <a:t>pendant la </a:t>
            </a:r>
            <a:r>
              <a:rPr lang="da-DK" dirty="0" err="1" smtClean="0"/>
              <a:t>deuxième</a:t>
            </a:r>
            <a:r>
              <a:rPr lang="da-DK" dirty="0" smtClean="0"/>
              <a:t> </a:t>
            </a:r>
            <a:r>
              <a:rPr lang="da-DK" dirty="0" err="1" smtClean="0"/>
              <a:t>Guerre</a:t>
            </a:r>
            <a:r>
              <a:rPr lang="da-DK" dirty="0" smtClean="0"/>
              <a:t> mondiale</a:t>
            </a:r>
          </a:p>
          <a:p>
            <a:r>
              <a:rPr lang="da-DK" dirty="0" smtClean="0"/>
              <a:t>dans </a:t>
            </a:r>
            <a:r>
              <a:rPr lang="da-DK" dirty="0" err="1" smtClean="0"/>
              <a:t>l’avenir</a:t>
            </a:r>
            <a:r>
              <a:rPr lang="da-DK" dirty="0" smtClean="0"/>
              <a:t>(i fremtiden)</a:t>
            </a:r>
          </a:p>
          <a:p>
            <a:r>
              <a:rPr lang="da-DK" dirty="0" smtClean="0"/>
              <a:t>sur le plan </a:t>
            </a:r>
            <a:r>
              <a:rPr lang="da-DK" dirty="0" err="1" smtClean="0"/>
              <a:t>psychologique/moral/philosophique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495800" cy="5197493"/>
          </a:xfrm>
        </p:spPr>
        <p:txBody>
          <a:bodyPr>
            <a:normAutofit/>
          </a:bodyPr>
          <a:lstStyle/>
          <a:p>
            <a:r>
              <a:rPr lang="da-DK" dirty="0" smtClean="0"/>
              <a:t>le </a:t>
            </a:r>
            <a:r>
              <a:rPr lang="da-DK" dirty="0" err="1" smtClean="0"/>
              <a:t>personnage</a:t>
            </a:r>
            <a:r>
              <a:rPr lang="da-DK" dirty="0" smtClean="0"/>
              <a:t> principal </a:t>
            </a:r>
            <a:r>
              <a:rPr lang="da-DK" dirty="0" err="1" smtClean="0"/>
              <a:t>est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les </a:t>
            </a:r>
            <a:r>
              <a:rPr lang="da-DK" dirty="0" err="1" smtClean="0"/>
              <a:t>personnages</a:t>
            </a:r>
            <a:r>
              <a:rPr lang="da-DK" dirty="0" smtClean="0"/>
              <a:t> </a:t>
            </a:r>
            <a:r>
              <a:rPr lang="da-DK" dirty="0" err="1" smtClean="0"/>
              <a:t>principaux</a:t>
            </a:r>
            <a:r>
              <a:rPr lang="da-DK" dirty="0" smtClean="0"/>
              <a:t> </a:t>
            </a:r>
            <a:r>
              <a:rPr lang="da-DK" dirty="0" err="1" smtClean="0"/>
              <a:t>sont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se ud(+ adjektiv): </a:t>
            </a:r>
            <a:r>
              <a:rPr lang="da-DK" dirty="0" err="1" smtClean="0"/>
              <a:t>avoir</a:t>
            </a:r>
            <a:r>
              <a:rPr lang="da-DK" dirty="0" smtClean="0"/>
              <a:t> </a:t>
            </a:r>
            <a:r>
              <a:rPr lang="da-DK" dirty="0" err="1" smtClean="0"/>
              <a:t>l’ai</a:t>
            </a:r>
            <a:endParaRPr lang="da-DK" dirty="0" smtClean="0"/>
          </a:p>
          <a:p>
            <a:r>
              <a:rPr lang="da-DK" dirty="0" smtClean="0"/>
              <a:t>ex: elle a </a:t>
            </a:r>
            <a:r>
              <a:rPr lang="da-DK" dirty="0" err="1" smtClean="0"/>
              <a:t>l’air</a:t>
            </a:r>
            <a:r>
              <a:rPr lang="da-DK" dirty="0" smtClean="0"/>
              <a:t> intelligente</a:t>
            </a:r>
          </a:p>
          <a:p>
            <a:r>
              <a:rPr lang="da-DK" dirty="0" err="1" smtClean="0"/>
              <a:t>un</a:t>
            </a:r>
            <a:r>
              <a:rPr lang="da-DK" dirty="0" smtClean="0"/>
              <a:t> </a:t>
            </a:r>
            <a:r>
              <a:rPr lang="da-DK" dirty="0" err="1" smtClean="0"/>
              <a:t>comportement</a:t>
            </a:r>
            <a:r>
              <a:rPr lang="da-DK" dirty="0" smtClean="0"/>
              <a:t>: opførsel</a:t>
            </a:r>
          </a:p>
          <a:p>
            <a:r>
              <a:rPr lang="da-DK" dirty="0" smtClean="0"/>
              <a:t>se </a:t>
            </a:r>
            <a:r>
              <a:rPr lang="da-DK" dirty="0" err="1" smtClean="0"/>
              <a:t>comporter</a:t>
            </a:r>
            <a:r>
              <a:rPr lang="da-DK" dirty="0" smtClean="0"/>
              <a:t>: opføre sig</a:t>
            </a:r>
          </a:p>
          <a:p>
            <a:r>
              <a:rPr lang="da-DK" dirty="0" err="1" smtClean="0"/>
              <a:t>une</a:t>
            </a:r>
            <a:r>
              <a:rPr lang="da-DK" dirty="0" smtClean="0"/>
              <a:t> attitude </a:t>
            </a:r>
            <a:r>
              <a:rPr lang="da-DK" dirty="0" err="1" smtClean="0"/>
              <a:t>envers</a:t>
            </a:r>
            <a:r>
              <a:rPr lang="da-DK" dirty="0" smtClean="0"/>
              <a:t> </a:t>
            </a:r>
            <a:r>
              <a:rPr lang="da-DK" dirty="0" err="1" smtClean="0"/>
              <a:t>qc</a:t>
            </a:r>
            <a:r>
              <a:rPr lang="da-DK" dirty="0" smtClean="0"/>
              <a:t>: en holdning til </a:t>
            </a:r>
            <a:r>
              <a:rPr lang="da-DK" dirty="0" err="1" smtClean="0"/>
              <a:t>ngt</a:t>
            </a:r>
            <a:r>
              <a:rPr lang="da-DK" dirty="0" smtClean="0"/>
              <a:t>.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da-DK" sz="3200" dirty="0" smtClean="0"/>
              <a:t>Franske ord &amp; udtryk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au </a:t>
            </a:r>
            <a:r>
              <a:rPr lang="da-DK" dirty="0" err="1" smtClean="0"/>
              <a:t>début</a:t>
            </a:r>
            <a:r>
              <a:rPr lang="da-DK" dirty="0" smtClean="0"/>
              <a:t> du </a:t>
            </a:r>
            <a:r>
              <a:rPr lang="da-DK" dirty="0" err="1" smtClean="0"/>
              <a:t>texte</a:t>
            </a:r>
            <a:endParaRPr lang="da-DK" dirty="0" smtClean="0"/>
          </a:p>
          <a:p>
            <a:r>
              <a:rPr lang="da-DK" dirty="0" err="1" smtClean="0"/>
              <a:t>puis/alors/ensuite</a:t>
            </a:r>
            <a:endParaRPr lang="da-DK" dirty="0" smtClean="0"/>
          </a:p>
          <a:p>
            <a:r>
              <a:rPr lang="da-DK" dirty="0" smtClean="0"/>
              <a:t>plus </a:t>
            </a:r>
            <a:r>
              <a:rPr lang="da-DK" dirty="0" err="1" smtClean="0"/>
              <a:t>tard</a:t>
            </a:r>
            <a:endParaRPr lang="da-DK" dirty="0" smtClean="0"/>
          </a:p>
          <a:p>
            <a:r>
              <a:rPr lang="da-DK" dirty="0" smtClean="0"/>
              <a:t>à la </a:t>
            </a:r>
            <a:r>
              <a:rPr lang="da-DK" dirty="0" err="1" smtClean="0"/>
              <a:t>fin/finalement</a:t>
            </a:r>
            <a:endParaRPr lang="da-DK" dirty="0" smtClean="0"/>
          </a:p>
          <a:p>
            <a:r>
              <a:rPr lang="da-DK" dirty="0" err="1" smtClean="0"/>
              <a:t>un</a:t>
            </a:r>
            <a:r>
              <a:rPr lang="da-DK" dirty="0" smtClean="0"/>
              <a:t> point de vue: synsvinkel</a:t>
            </a:r>
          </a:p>
          <a:p>
            <a:r>
              <a:rPr lang="da-DK" dirty="0" smtClean="0"/>
              <a:t>le point de vue </a:t>
            </a:r>
            <a:r>
              <a:rPr lang="da-DK" dirty="0" err="1" smtClean="0"/>
              <a:t>change</a:t>
            </a:r>
            <a:r>
              <a:rPr lang="da-DK" dirty="0" smtClean="0"/>
              <a:t>..</a:t>
            </a:r>
          </a:p>
          <a:p>
            <a:r>
              <a:rPr lang="da-DK" dirty="0" err="1" smtClean="0"/>
              <a:t>l’attitude</a:t>
            </a:r>
            <a:r>
              <a:rPr lang="da-DK" dirty="0" smtClean="0"/>
              <a:t> du </a:t>
            </a:r>
            <a:r>
              <a:rPr lang="da-DK" dirty="0" err="1" smtClean="0"/>
              <a:t>narrateur</a:t>
            </a:r>
            <a:r>
              <a:rPr lang="da-DK" dirty="0" smtClean="0"/>
              <a:t> se manifeste  dans le </a:t>
            </a:r>
            <a:r>
              <a:rPr lang="da-DK" dirty="0" err="1" smtClean="0"/>
              <a:t>texte</a:t>
            </a:r>
            <a:r>
              <a:rPr lang="da-DK" dirty="0" smtClean="0"/>
              <a:t> </a:t>
            </a:r>
            <a:r>
              <a:rPr lang="da-DK" dirty="0" err="1" smtClean="0"/>
              <a:t>d’une</a:t>
            </a:r>
            <a:r>
              <a:rPr lang="da-DK" dirty="0" smtClean="0"/>
              <a:t> </a:t>
            </a:r>
            <a:r>
              <a:rPr lang="da-DK" dirty="0" err="1" smtClean="0"/>
              <a:t>manière</a:t>
            </a:r>
            <a:r>
              <a:rPr lang="da-DK" dirty="0" smtClean="0"/>
              <a:t>…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19749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représenter</a:t>
            </a:r>
            <a:r>
              <a:rPr lang="da-DK" dirty="0" smtClean="0"/>
              <a:t>: forestille</a:t>
            </a:r>
          </a:p>
          <a:p>
            <a:r>
              <a:rPr lang="da-DK" dirty="0" smtClean="0"/>
              <a:t>changer: forandre sig</a:t>
            </a:r>
          </a:p>
          <a:p>
            <a:r>
              <a:rPr lang="da-DK" dirty="0" err="1" smtClean="0"/>
              <a:t>évolution</a:t>
            </a:r>
            <a:r>
              <a:rPr lang="da-DK" dirty="0" smtClean="0"/>
              <a:t> du </a:t>
            </a:r>
            <a:r>
              <a:rPr lang="da-DK" dirty="0" err="1" smtClean="0"/>
              <a:t>personnage</a:t>
            </a:r>
            <a:endParaRPr lang="da-DK" dirty="0"/>
          </a:p>
          <a:p>
            <a:r>
              <a:rPr lang="da-DK" dirty="0" err="1" smtClean="0"/>
              <a:t>ce</a:t>
            </a:r>
            <a:r>
              <a:rPr lang="da-DK" dirty="0" smtClean="0"/>
              <a:t> </a:t>
            </a:r>
            <a:r>
              <a:rPr lang="da-DK" dirty="0" err="1" smtClean="0"/>
              <a:t>qui</a:t>
            </a:r>
            <a:r>
              <a:rPr lang="da-DK" dirty="0" smtClean="0"/>
              <a:t> </a:t>
            </a:r>
            <a:r>
              <a:rPr lang="da-DK" dirty="0" err="1" smtClean="0"/>
              <a:t>est</a:t>
            </a:r>
            <a:r>
              <a:rPr lang="da-DK" dirty="0" smtClean="0"/>
              <a:t> </a:t>
            </a:r>
            <a:r>
              <a:rPr lang="da-DK" dirty="0" err="1" smtClean="0"/>
              <a:t>important</a:t>
            </a:r>
            <a:r>
              <a:rPr lang="da-DK" dirty="0" smtClean="0"/>
              <a:t>, </a:t>
            </a:r>
            <a:r>
              <a:rPr lang="da-DK" dirty="0" err="1" smtClean="0"/>
              <a:t>c’est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le sujet: emne/tema</a:t>
            </a:r>
          </a:p>
          <a:p>
            <a:r>
              <a:rPr lang="da-DK" dirty="0" smtClean="0"/>
              <a:t>Dans </a:t>
            </a:r>
            <a:r>
              <a:rPr lang="da-DK" dirty="0" err="1" smtClean="0"/>
              <a:t>notre</a:t>
            </a:r>
            <a:r>
              <a:rPr lang="da-DK" dirty="0" smtClean="0"/>
              <a:t> sujet, </a:t>
            </a:r>
            <a:r>
              <a:rPr lang="da-DK" dirty="0" err="1" smtClean="0"/>
              <a:t>l’Indochine</a:t>
            </a:r>
            <a:r>
              <a:rPr lang="da-DK" dirty="0" smtClean="0"/>
              <a:t>, </a:t>
            </a:r>
            <a:r>
              <a:rPr lang="da-DK" dirty="0" err="1" smtClean="0"/>
              <a:t>on</a:t>
            </a:r>
            <a:r>
              <a:rPr lang="da-DK" dirty="0" smtClean="0"/>
              <a:t> </a:t>
            </a:r>
            <a:r>
              <a:rPr lang="da-DK" dirty="0" err="1" smtClean="0"/>
              <a:t>trouve</a:t>
            </a:r>
            <a:r>
              <a:rPr lang="da-DK" dirty="0" smtClean="0"/>
              <a:t>….</a:t>
            </a:r>
          </a:p>
          <a:p>
            <a:r>
              <a:rPr lang="da-DK" dirty="0" err="1" smtClean="0"/>
              <a:t>l’intention/le</a:t>
            </a:r>
            <a:r>
              <a:rPr lang="da-DK" dirty="0" smtClean="0"/>
              <a:t> but du </a:t>
            </a:r>
            <a:r>
              <a:rPr lang="da-DK" dirty="0" err="1" smtClean="0"/>
              <a:t>narrateur</a:t>
            </a:r>
            <a:r>
              <a:rPr lang="da-DK" dirty="0" smtClean="0"/>
              <a:t> </a:t>
            </a:r>
            <a:r>
              <a:rPr lang="da-DK" dirty="0" err="1" smtClean="0"/>
              <a:t>pourrait</a:t>
            </a:r>
            <a:r>
              <a:rPr lang="da-DK" dirty="0" smtClean="0"/>
              <a:t> </a:t>
            </a:r>
            <a:r>
              <a:rPr lang="da-DK" dirty="0" err="1" smtClean="0"/>
              <a:t>être</a:t>
            </a:r>
            <a:r>
              <a:rPr lang="da-DK" dirty="0" smtClean="0"/>
              <a:t> = fortællerens hensigt kunne være….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241</Words>
  <Application>Microsoft Office PowerPoint</Application>
  <PresentationFormat>Skærmshow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Wingdings 2</vt:lpstr>
      <vt:lpstr>Technic</vt:lpstr>
      <vt:lpstr>Franske ord &amp; udtryk</vt:lpstr>
      <vt:lpstr>Franske ord &amp; udtryk</vt:lpstr>
      <vt:lpstr>Franske ord &amp; udtryk</vt:lpstr>
      <vt:lpstr>Franske ord &amp; udtryk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Franske ord &amp; udtryk</dc:title>
  <dc:creator>Ruth</dc:creator>
  <cp:lastModifiedBy>Ruth  Bräuner</cp:lastModifiedBy>
  <cp:revision>6</cp:revision>
  <dcterms:created xsi:type="dcterms:W3CDTF">2009-05-05T06:58:38Z</dcterms:created>
  <dcterms:modified xsi:type="dcterms:W3CDTF">2014-05-23T07:01:46Z</dcterms:modified>
</cp:coreProperties>
</file>